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28079700" cx="414004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5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5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5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5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5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5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5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5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5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5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5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5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5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5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5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5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54113" y="1143000"/>
            <a:ext cx="4549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37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37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37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37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37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37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37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37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37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5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5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5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5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5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5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5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5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1154113" y="1143000"/>
            <a:ext cx="4549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Copyright, ESL Lifeline 2020.  For use by purchase of product only.  Visit TpT for more details.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:notes"/>
          <p:cNvSpPr/>
          <p:nvPr>
            <p:ph idx="2" type="sldImg"/>
          </p:nvPr>
        </p:nvSpPr>
        <p:spPr>
          <a:xfrm>
            <a:off x="1154113" y="1143000"/>
            <a:ext cx="4549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Copyright, ESL Lifeline 2020.  For use by purchase of product only.  Visit TpT for more details.</a:t>
            </a:r>
            <a:endParaRPr/>
          </a:p>
        </p:txBody>
      </p:sp>
      <p:sp>
        <p:nvSpPr>
          <p:cNvPr id="168" name="Google Shape;16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:notes"/>
          <p:cNvSpPr/>
          <p:nvPr>
            <p:ph idx="2" type="sldImg"/>
          </p:nvPr>
        </p:nvSpPr>
        <p:spPr>
          <a:xfrm>
            <a:off x="1154113" y="1143000"/>
            <a:ext cx="4549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Copyright, ESL Lifeline 2020.  For use by purchase of product only.  Visit TpT for more details.</a:t>
            </a:r>
            <a:endParaRPr/>
          </a:p>
        </p:txBody>
      </p:sp>
      <p:sp>
        <p:nvSpPr>
          <p:cNvPr id="173" name="Google Shape;173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2:notes"/>
          <p:cNvSpPr/>
          <p:nvPr>
            <p:ph idx="2" type="sldImg"/>
          </p:nvPr>
        </p:nvSpPr>
        <p:spPr>
          <a:xfrm>
            <a:off x="1154113" y="1143000"/>
            <a:ext cx="4549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Copyright, ESL Lifeline 2020.  For use by purchase of product only.  Visit TpT for more details.</a:t>
            </a:r>
            <a:endParaRPr/>
          </a:p>
        </p:txBody>
      </p:sp>
      <p:sp>
        <p:nvSpPr>
          <p:cNvPr id="184" name="Google Shape;184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3:notes"/>
          <p:cNvSpPr/>
          <p:nvPr>
            <p:ph idx="2" type="sldImg"/>
          </p:nvPr>
        </p:nvSpPr>
        <p:spPr>
          <a:xfrm>
            <a:off x="1154113" y="1143000"/>
            <a:ext cx="4549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Copyright, ESL Lifeline 2020.  For use by purchase of product only.  Visit TpT for more details.</a:t>
            </a:r>
            <a:endParaRPr/>
          </a:p>
        </p:txBody>
      </p:sp>
      <p:sp>
        <p:nvSpPr>
          <p:cNvPr id="189" name="Google Shape;189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4:notes"/>
          <p:cNvSpPr/>
          <p:nvPr>
            <p:ph idx="2" type="sldImg"/>
          </p:nvPr>
        </p:nvSpPr>
        <p:spPr>
          <a:xfrm>
            <a:off x="1154113" y="1143000"/>
            <a:ext cx="4549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Copyright, ESL Lifeline 2020.  For use by purchase of product only.  Visit TpT for more details.</a:t>
            </a:r>
            <a:endParaRPr/>
          </a:p>
        </p:txBody>
      </p:sp>
      <p:sp>
        <p:nvSpPr>
          <p:cNvPr id="200" name="Google Shape;200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5:notes"/>
          <p:cNvSpPr/>
          <p:nvPr>
            <p:ph idx="2" type="sldImg"/>
          </p:nvPr>
        </p:nvSpPr>
        <p:spPr>
          <a:xfrm>
            <a:off x="1154113" y="1143000"/>
            <a:ext cx="4549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Copyright, ESL Lifeline 2020.  For use by purchase of product only.  Visit TpT for more details.</a:t>
            </a:r>
            <a:endParaRPr/>
          </a:p>
        </p:txBody>
      </p:sp>
      <p:sp>
        <p:nvSpPr>
          <p:cNvPr id="205" name="Google Shape;205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6:notes"/>
          <p:cNvSpPr/>
          <p:nvPr>
            <p:ph idx="2" type="sldImg"/>
          </p:nvPr>
        </p:nvSpPr>
        <p:spPr>
          <a:xfrm>
            <a:off x="1154113" y="1143000"/>
            <a:ext cx="4549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Copyright, ESL Lifeline 2020.  For use by purchase of product only.  Visit TpT for more details.</a:t>
            </a:r>
            <a:endParaRPr/>
          </a:p>
        </p:txBody>
      </p:sp>
      <p:sp>
        <p:nvSpPr>
          <p:cNvPr id="217" name="Google Shape;217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:notes"/>
          <p:cNvSpPr/>
          <p:nvPr>
            <p:ph idx="2" type="sldImg"/>
          </p:nvPr>
        </p:nvSpPr>
        <p:spPr>
          <a:xfrm>
            <a:off x="1154113" y="1143000"/>
            <a:ext cx="4549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Copyright, ESL Lifeline 2020.  For use by purchase of product only.  Visit TpT for more details.</a:t>
            </a:r>
            <a:endParaRPr/>
          </a:p>
        </p:txBody>
      </p:sp>
      <p:sp>
        <p:nvSpPr>
          <p:cNvPr id="224" name="Google Shape;224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8:notes"/>
          <p:cNvSpPr/>
          <p:nvPr>
            <p:ph idx="2" type="sldImg"/>
          </p:nvPr>
        </p:nvSpPr>
        <p:spPr>
          <a:xfrm>
            <a:off x="1154113" y="1143000"/>
            <a:ext cx="4549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Copyright, ESL Lifeline 2020.  For use by purchase of product only.  Visit TpT for more details.</a:t>
            </a:r>
            <a:endParaRPr/>
          </a:p>
        </p:txBody>
      </p:sp>
      <p:sp>
        <p:nvSpPr>
          <p:cNvPr id="229" name="Google Shape;229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9:notes"/>
          <p:cNvSpPr/>
          <p:nvPr>
            <p:ph idx="2" type="sldImg"/>
          </p:nvPr>
        </p:nvSpPr>
        <p:spPr>
          <a:xfrm>
            <a:off x="1154113" y="1143000"/>
            <a:ext cx="4549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Copyright, ESL Lifeline 2020.  For use by purchase of product only.  Visit TpT for more details.</a:t>
            </a:r>
            <a:endParaRPr/>
          </a:p>
        </p:txBody>
      </p:sp>
      <p:sp>
        <p:nvSpPr>
          <p:cNvPr id="237" name="Google Shape;237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/>
          <p:nvPr>
            <p:ph idx="2" type="sldImg"/>
          </p:nvPr>
        </p:nvSpPr>
        <p:spPr>
          <a:xfrm>
            <a:off x="1154113" y="1143000"/>
            <a:ext cx="4549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Copyright, ESL Lifeline 2020.  For use by purchase of product only.  Visit TpT for more details.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0:notes"/>
          <p:cNvSpPr/>
          <p:nvPr>
            <p:ph idx="2" type="sldImg"/>
          </p:nvPr>
        </p:nvSpPr>
        <p:spPr>
          <a:xfrm>
            <a:off x="1154113" y="1143000"/>
            <a:ext cx="4549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Copyright, ESL Lifeline 2020.  For use by purchase of product only.  Visit TpT for more details.</a:t>
            </a:r>
            <a:endParaRPr/>
          </a:p>
        </p:txBody>
      </p:sp>
      <p:sp>
        <p:nvSpPr>
          <p:cNvPr id="242" name="Google Shape;242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:notes"/>
          <p:cNvSpPr/>
          <p:nvPr>
            <p:ph idx="2" type="sldImg"/>
          </p:nvPr>
        </p:nvSpPr>
        <p:spPr>
          <a:xfrm>
            <a:off x="1154113" y="1143000"/>
            <a:ext cx="4549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Copyright, ESL Lifeline 2020.  For use by purchase of product only.  Visit TpT for more details.</a:t>
            </a:r>
            <a:endParaRPr/>
          </a:p>
        </p:txBody>
      </p:sp>
      <p:sp>
        <p:nvSpPr>
          <p:cNvPr id="250" name="Google Shape;250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2:notes"/>
          <p:cNvSpPr/>
          <p:nvPr>
            <p:ph idx="2" type="sldImg"/>
          </p:nvPr>
        </p:nvSpPr>
        <p:spPr>
          <a:xfrm>
            <a:off x="1154113" y="1143000"/>
            <a:ext cx="4549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Copyright, ESL Lifeline 2020.  For use by purchase of product only.  Visit TpT for more details.</a:t>
            </a:r>
            <a:endParaRPr/>
          </a:p>
        </p:txBody>
      </p:sp>
      <p:sp>
        <p:nvSpPr>
          <p:cNvPr id="255" name="Google Shape;255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3:notes"/>
          <p:cNvSpPr/>
          <p:nvPr>
            <p:ph idx="2" type="sldImg"/>
          </p:nvPr>
        </p:nvSpPr>
        <p:spPr>
          <a:xfrm>
            <a:off x="1154113" y="1143000"/>
            <a:ext cx="4549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Copyright, ESL Lifeline 2020.  For use by purchase of product only.  Visit TpT for more details.</a:t>
            </a:r>
            <a:endParaRPr/>
          </a:p>
        </p:txBody>
      </p:sp>
      <p:sp>
        <p:nvSpPr>
          <p:cNvPr id="260" name="Google Shape;260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4:notes"/>
          <p:cNvSpPr/>
          <p:nvPr>
            <p:ph idx="2" type="sldImg"/>
          </p:nvPr>
        </p:nvSpPr>
        <p:spPr>
          <a:xfrm>
            <a:off x="1154113" y="1143000"/>
            <a:ext cx="4549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Copyright, ESL Lifeline 2020.  For use by purchase of product only.  Visit TpT for more details.</a:t>
            </a:r>
            <a:endParaRPr/>
          </a:p>
        </p:txBody>
      </p:sp>
      <p:sp>
        <p:nvSpPr>
          <p:cNvPr id="275" name="Google Shape;275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971744888_0_0:notes"/>
          <p:cNvSpPr/>
          <p:nvPr>
            <p:ph idx="2" type="sldImg"/>
          </p:nvPr>
        </p:nvSpPr>
        <p:spPr>
          <a:xfrm>
            <a:off x="1154113" y="1143000"/>
            <a:ext cx="4549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a97174488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a971744888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5:notes"/>
          <p:cNvSpPr/>
          <p:nvPr>
            <p:ph idx="2" type="sldImg"/>
          </p:nvPr>
        </p:nvSpPr>
        <p:spPr>
          <a:xfrm>
            <a:off x="1154113" y="1143000"/>
            <a:ext cx="4549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Copyright, ESL Lifeline 2020.  For use by purchase of product only.  Visit TpT for more details.</a:t>
            </a:r>
            <a:endParaRPr/>
          </a:p>
        </p:txBody>
      </p:sp>
      <p:sp>
        <p:nvSpPr>
          <p:cNvPr id="290" name="Google Shape;290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6:notes"/>
          <p:cNvSpPr/>
          <p:nvPr>
            <p:ph idx="2" type="sldImg"/>
          </p:nvPr>
        </p:nvSpPr>
        <p:spPr>
          <a:xfrm>
            <a:off x="1154113" y="1143000"/>
            <a:ext cx="4549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b29619444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b296194442_0_0:notes"/>
          <p:cNvSpPr/>
          <p:nvPr>
            <p:ph idx="2" type="sldImg"/>
          </p:nvPr>
        </p:nvSpPr>
        <p:spPr>
          <a:xfrm>
            <a:off x="1154113" y="1143000"/>
            <a:ext cx="4549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/>
          <p:nvPr>
            <p:ph idx="2" type="sldImg"/>
          </p:nvPr>
        </p:nvSpPr>
        <p:spPr>
          <a:xfrm>
            <a:off x="1154113" y="1143000"/>
            <a:ext cx="4549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Copyright, ESL Lifeline 2020.  For use by purchase of product only.  Visit TpT for more details.</a:t>
            </a:r>
            <a:endParaRPr/>
          </a:p>
        </p:txBody>
      </p:sp>
      <p:sp>
        <p:nvSpPr>
          <p:cNvPr id="97" name="Google Shape;9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54113" y="1143000"/>
            <a:ext cx="4549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Copyright, ESL Lifeline 2020.  For use by purchase of product only.  Visit TpT for more details.</a:t>
            </a:r>
            <a:endParaRPr/>
          </a:p>
        </p:txBody>
      </p:sp>
      <p:sp>
        <p:nvSpPr>
          <p:cNvPr id="102" name="Google Shape;10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/>
          <p:nvPr>
            <p:ph idx="2" type="sldImg"/>
          </p:nvPr>
        </p:nvSpPr>
        <p:spPr>
          <a:xfrm>
            <a:off x="1154113" y="1143000"/>
            <a:ext cx="4549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Copyright, ESL Lifeline 2020.  For use by purchase of product only.  Visit TpT for more details.</a:t>
            </a:r>
            <a:endParaRPr/>
          </a:p>
        </p:txBody>
      </p:sp>
      <p:sp>
        <p:nvSpPr>
          <p:cNvPr id="108" name="Google Shape;10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/>
          <p:nvPr>
            <p:ph idx="2" type="sldImg"/>
          </p:nvPr>
        </p:nvSpPr>
        <p:spPr>
          <a:xfrm>
            <a:off x="1154113" y="1143000"/>
            <a:ext cx="4549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Copyright, ESL Lifeline 2020.  For use by purchase of product only.  Visit TpT for more details.</a:t>
            </a:r>
            <a:endParaRPr/>
          </a:p>
        </p:txBody>
      </p:sp>
      <p:sp>
        <p:nvSpPr>
          <p:cNvPr id="121" name="Google Shape;12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/>
          <p:nvPr>
            <p:ph idx="2" type="sldImg"/>
          </p:nvPr>
        </p:nvSpPr>
        <p:spPr>
          <a:xfrm>
            <a:off x="1154113" y="1143000"/>
            <a:ext cx="4549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Copyright, ESL Lifeline 2020.  For use by purchase of product only.  Visit TpT for more details.</a:t>
            </a:r>
            <a:endParaRPr/>
          </a:p>
        </p:txBody>
      </p:sp>
      <p:sp>
        <p:nvSpPr>
          <p:cNvPr id="132" name="Google Shape;132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:notes"/>
          <p:cNvSpPr/>
          <p:nvPr>
            <p:ph idx="2" type="sldImg"/>
          </p:nvPr>
        </p:nvSpPr>
        <p:spPr>
          <a:xfrm>
            <a:off x="1154113" y="1143000"/>
            <a:ext cx="4549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Copyright, ESL Lifeline 2020.  For use by purchase of product only.  Visit TpT for more details.</a:t>
            </a:r>
            <a:endParaRPr/>
          </a:p>
        </p:txBody>
      </p:sp>
      <p:sp>
        <p:nvSpPr>
          <p:cNvPr id="141" name="Google Shape;141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:notes"/>
          <p:cNvSpPr/>
          <p:nvPr>
            <p:ph idx="2" type="sldImg"/>
          </p:nvPr>
        </p:nvSpPr>
        <p:spPr>
          <a:xfrm>
            <a:off x="1154113" y="1143000"/>
            <a:ext cx="4549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Copyright, ESL Lifeline 2020.  For use by purchase of product only.  Visit TpT for more details.</a:t>
            </a:r>
            <a:endParaRPr/>
          </a:p>
        </p:txBody>
      </p:sp>
      <p:sp>
        <p:nvSpPr>
          <p:cNvPr id="156" name="Google Shape;156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2846279" y="1494986"/>
            <a:ext cx="35707855" cy="5427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846279" y="7474920"/>
            <a:ext cx="35707855" cy="17816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2846278" y="26025723"/>
            <a:ext cx="9315093" cy="14949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13713888" y="26025723"/>
            <a:ext cx="13972640" cy="14949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29239041" y="26025723"/>
            <a:ext cx="9315093" cy="14949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2846279" y="1494986"/>
            <a:ext cx="35707855" cy="5427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11792051" y="-1470851"/>
            <a:ext cx="17816312" cy="357078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2846278" y="26025723"/>
            <a:ext cx="9315093" cy="14949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13713888" y="26025723"/>
            <a:ext cx="13972640" cy="14949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29239041" y="26025723"/>
            <a:ext cx="9315093" cy="14949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22192528" y="8929626"/>
            <a:ext cx="23796248" cy="892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4079848" y="261415"/>
            <a:ext cx="23796248" cy="26263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2846278" y="26025723"/>
            <a:ext cx="9315093" cy="14949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13713888" y="26025723"/>
            <a:ext cx="13972640" cy="14949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29239041" y="26025723"/>
            <a:ext cx="9315093" cy="14949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ctrTitle"/>
          </p:nvPr>
        </p:nvSpPr>
        <p:spPr>
          <a:xfrm>
            <a:off x="5175052" y="4595453"/>
            <a:ext cx="31050310" cy="97758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5175052" y="14748344"/>
            <a:ext cx="31050310" cy="67794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2846278" y="26025723"/>
            <a:ext cx="9315093" cy="14949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13713888" y="26025723"/>
            <a:ext cx="13972640" cy="14949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29239041" y="26025723"/>
            <a:ext cx="9315093" cy="14949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2824716" y="7000429"/>
            <a:ext cx="35707855" cy="116803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2824716" y="18791303"/>
            <a:ext cx="35707855" cy="61424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2846278" y="26025723"/>
            <a:ext cx="9315093" cy="14949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13713888" y="26025723"/>
            <a:ext cx="13972640" cy="14949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29239041" y="26025723"/>
            <a:ext cx="9315093" cy="14949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2846279" y="1494986"/>
            <a:ext cx="35707855" cy="5427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2846278" y="7474920"/>
            <a:ext cx="17595177" cy="17816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20958959" y="7474920"/>
            <a:ext cx="17595177" cy="17816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2846278" y="26025723"/>
            <a:ext cx="9315093" cy="14949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13713888" y="26025723"/>
            <a:ext cx="13972640" cy="14949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29239041" y="26025723"/>
            <a:ext cx="9315093" cy="14949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2851671" y="1494986"/>
            <a:ext cx="35707855" cy="5427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2851672" y="6883428"/>
            <a:ext cx="17514314" cy="33734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2851672" y="10256890"/>
            <a:ext cx="17514314" cy="15086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20958959" y="6883428"/>
            <a:ext cx="17600568" cy="33734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20958959" y="10256890"/>
            <a:ext cx="17600568" cy="15086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2846278" y="26025723"/>
            <a:ext cx="9315093" cy="14949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13713888" y="26025723"/>
            <a:ext cx="13972640" cy="14949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29239041" y="26025723"/>
            <a:ext cx="9315093" cy="14949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2846279" y="1494986"/>
            <a:ext cx="35707855" cy="5427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2846278" y="26025723"/>
            <a:ext cx="9315093" cy="14949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13713888" y="26025723"/>
            <a:ext cx="13972640" cy="14949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29239041" y="26025723"/>
            <a:ext cx="9315093" cy="14949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2846278" y="26025723"/>
            <a:ext cx="9315093" cy="14949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13713888" y="26025723"/>
            <a:ext cx="13972640" cy="14949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29239041" y="26025723"/>
            <a:ext cx="9315093" cy="14949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2851672" y="1871980"/>
            <a:ext cx="13352710" cy="65519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17600569" y="4042959"/>
            <a:ext cx="20958959" cy="19954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2851672" y="8423910"/>
            <a:ext cx="13352710" cy="156063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2846278" y="26025723"/>
            <a:ext cx="9315093" cy="14949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13713888" y="26025723"/>
            <a:ext cx="13972640" cy="14949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29239041" y="26025723"/>
            <a:ext cx="9315093" cy="14949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2851672" y="1871980"/>
            <a:ext cx="13352710" cy="65519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7600569" y="4042959"/>
            <a:ext cx="20958959" cy="19954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2851672" y="8423910"/>
            <a:ext cx="13352710" cy="156063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2846278" y="26025723"/>
            <a:ext cx="9315093" cy="14949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13713888" y="26025723"/>
            <a:ext cx="13972640" cy="14949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29239041" y="26025723"/>
            <a:ext cx="9315093" cy="14949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2846279" y="1494986"/>
            <a:ext cx="35707855" cy="5427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846279" y="7474920"/>
            <a:ext cx="35707855" cy="17816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2846278" y="26025723"/>
            <a:ext cx="9315093" cy="14949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5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5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5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5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5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5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5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5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13713888" y="26025723"/>
            <a:ext cx="13972640" cy="14949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5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5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5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5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5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5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5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5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29239041" y="26025723"/>
            <a:ext cx="9315093" cy="14949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/>
        </p:nvSpPr>
        <p:spPr>
          <a:xfrm>
            <a:off x="22067520" y="8046720"/>
            <a:ext cx="3108960" cy="2377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5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  <p:sp>
        <p:nvSpPr>
          <p:cNvPr id="176" name="Google Shape;176;p23"/>
          <p:cNvSpPr txBox="1"/>
          <p:nvPr/>
        </p:nvSpPr>
        <p:spPr>
          <a:xfrm>
            <a:off x="22037041" y="11003280"/>
            <a:ext cx="3108960" cy="2377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5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  <p:sp>
        <p:nvSpPr>
          <p:cNvPr id="177" name="Google Shape;177;p23"/>
          <p:cNvSpPr txBox="1"/>
          <p:nvPr/>
        </p:nvSpPr>
        <p:spPr>
          <a:xfrm>
            <a:off x="22006559" y="14020800"/>
            <a:ext cx="3108960" cy="2377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5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  <p:sp>
        <p:nvSpPr>
          <p:cNvPr id="178" name="Google Shape;178;p23"/>
          <p:cNvSpPr txBox="1"/>
          <p:nvPr/>
        </p:nvSpPr>
        <p:spPr>
          <a:xfrm>
            <a:off x="22037041" y="17007841"/>
            <a:ext cx="3108960" cy="2377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5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  <p:sp>
        <p:nvSpPr>
          <p:cNvPr id="179" name="Google Shape;179;p23"/>
          <p:cNvSpPr txBox="1"/>
          <p:nvPr/>
        </p:nvSpPr>
        <p:spPr>
          <a:xfrm>
            <a:off x="22067520" y="19964400"/>
            <a:ext cx="3108960" cy="2377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5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  <p:sp>
        <p:nvSpPr>
          <p:cNvPr id="180" name="Google Shape;180;p23"/>
          <p:cNvSpPr txBox="1"/>
          <p:nvPr/>
        </p:nvSpPr>
        <p:spPr>
          <a:xfrm>
            <a:off x="22037041" y="22829520"/>
            <a:ext cx="3108960" cy="2377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5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/>
        </p:nvSpPr>
        <p:spPr>
          <a:xfrm>
            <a:off x="21701759" y="8001000"/>
            <a:ext cx="3108960" cy="2377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5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  <p:sp>
        <p:nvSpPr>
          <p:cNvPr id="192" name="Google Shape;192;p25"/>
          <p:cNvSpPr txBox="1"/>
          <p:nvPr/>
        </p:nvSpPr>
        <p:spPr>
          <a:xfrm>
            <a:off x="21671280" y="10881360"/>
            <a:ext cx="3108960" cy="2377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5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  <p:sp>
        <p:nvSpPr>
          <p:cNvPr id="193" name="Google Shape;193;p25"/>
          <p:cNvSpPr txBox="1"/>
          <p:nvPr/>
        </p:nvSpPr>
        <p:spPr>
          <a:xfrm>
            <a:off x="21640800" y="14203680"/>
            <a:ext cx="3108960" cy="2377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5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  <p:sp>
        <p:nvSpPr>
          <p:cNvPr id="194" name="Google Shape;194;p25"/>
          <p:cNvSpPr txBox="1"/>
          <p:nvPr/>
        </p:nvSpPr>
        <p:spPr>
          <a:xfrm>
            <a:off x="21671280" y="17114520"/>
            <a:ext cx="3108960" cy="2377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5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  <p:sp>
        <p:nvSpPr>
          <p:cNvPr id="195" name="Google Shape;195;p25"/>
          <p:cNvSpPr txBox="1"/>
          <p:nvPr/>
        </p:nvSpPr>
        <p:spPr>
          <a:xfrm>
            <a:off x="21701759" y="21473159"/>
            <a:ext cx="3108960" cy="2377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5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  <p:sp>
        <p:nvSpPr>
          <p:cNvPr id="196" name="Google Shape;196;p25"/>
          <p:cNvSpPr txBox="1"/>
          <p:nvPr/>
        </p:nvSpPr>
        <p:spPr>
          <a:xfrm>
            <a:off x="21671280" y="24597359"/>
            <a:ext cx="3108960" cy="2377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5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/>
          <p:nvPr/>
        </p:nvSpPr>
        <p:spPr>
          <a:xfrm>
            <a:off x="19385280" y="9692640"/>
            <a:ext cx="8107680" cy="17068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  <p:sp>
        <p:nvSpPr>
          <p:cNvPr id="208" name="Google Shape;208;p27"/>
          <p:cNvSpPr txBox="1"/>
          <p:nvPr/>
        </p:nvSpPr>
        <p:spPr>
          <a:xfrm>
            <a:off x="8290560" y="12405360"/>
            <a:ext cx="6827520" cy="17068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  <p:sp>
        <p:nvSpPr>
          <p:cNvPr id="209" name="Google Shape;209;p27"/>
          <p:cNvSpPr txBox="1"/>
          <p:nvPr/>
        </p:nvSpPr>
        <p:spPr>
          <a:xfrm>
            <a:off x="21823680" y="15255241"/>
            <a:ext cx="8351520" cy="17068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  <p:sp>
        <p:nvSpPr>
          <p:cNvPr id="210" name="Google Shape;210;p27"/>
          <p:cNvSpPr txBox="1"/>
          <p:nvPr/>
        </p:nvSpPr>
        <p:spPr>
          <a:xfrm>
            <a:off x="29565600" y="16550641"/>
            <a:ext cx="7680960" cy="17068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  <p:sp>
        <p:nvSpPr>
          <p:cNvPr id="211" name="Google Shape;211;p27"/>
          <p:cNvSpPr txBox="1"/>
          <p:nvPr/>
        </p:nvSpPr>
        <p:spPr>
          <a:xfrm>
            <a:off x="10728960" y="19324320"/>
            <a:ext cx="10180320" cy="17068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  <p:sp>
        <p:nvSpPr>
          <p:cNvPr id="212" name="Google Shape;212;p27"/>
          <p:cNvSpPr txBox="1"/>
          <p:nvPr/>
        </p:nvSpPr>
        <p:spPr>
          <a:xfrm>
            <a:off x="29565600" y="21976080"/>
            <a:ext cx="8412480" cy="17068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  <p:sp>
        <p:nvSpPr>
          <p:cNvPr id="213" name="Google Shape;213;p27"/>
          <p:cNvSpPr txBox="1"/>
          <p:nvPr/>
        </p:nvSpPr>
        <p:spPr>
          <a:xfrm>
            <a:off x="17739359" y="23469600"/>
            <a:ext cx="7498080" cy="17068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"/>
          <p:cNvSpPr txBox="1"/>
          <p:nvPr/>
        </p:nvSpPr>
        <p:spPr>
          <a:xfrm>
            <a:off x="21153120" y="8473440"/>
            <a:ext cx="19751040" cy="8656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  <p:sp>
        <p:nvSpPr>
          <p:cNvPr id="220" name="Google Shape;220;p28"/>
          <p:cNvSpPr txBox="1"/>
          <p:nvPr/>
        </p:nvSpPr>
        <p:spPr>
          <a:xfrm>
            <a:off x="21153120" y="19263359"/>
            <a:ext cx="19751040" cy="8107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/>
          <p:nvPr/>
        </p:nvSpPr>
        <p:spPr>
          <a:xfrm>
            <a:off x="21153120" y="8473440"/>
            <a:ext cx="19751040" cy="4815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  <p:sp>
        <p:nvSpPr>
          <p:cNvPr id="232" name="Google Shape;232;p30"/>
          <p:cNvSpPr txBox="1"/>
          <p:nvPr/>
        </p:nvSpPr>
        <p:spPr>
          <a:xfrm>
            <a:off x="21153120" y="14935200"/>
            <a:ext cx="1975104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  <p:sp>
        <p:nvSpPr>
          <p:cNvPr id="233" name="Google Shape;233;p30"/>
          <p:cNvSpPr txBox="1"/>
          <p:nvPr/>
        </p:nvSpPr>
        <p:spPr>
          <a:xfrm>
            <a:off x="21153120" y="21457920"/>
            <a:ext cx="19751040" cy="57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2"/>
          <p:cNvSpPr txBox="1"/>
          <p:nvPr/>
        </p:nvSpPr>
        <p:spPr>
          <a:xfrm>
            <a:off x="21153120" y="7802880"/>
            <a:ext cx="1975104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  <p:sp>
        <p:nvSpPr>
          <p:cNvPr id="245" name="Google Shape;245;p32"/>
          <p:cNvSpPr txBox="1"/>
          <p:nvPr/>
        </p:nvSpPr>
        <p:spPr>
          <a:xfrm>
            <a:off x="21153120" y="15300959"/>
            <a:ext cx="19751040" cy="4815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  <p:sp>
        <p:nvSpPr>
          <p:cNvPr id="246" name="Google Shape;246;p32"/>
          <p:cNvSpPr txBox="1"/>
          <p:nvPr/>
        </p:nvSpPr>
        <p:spPr>
          <a:xfrm>
            <a:off x="21153120" y="22494241"/>
            <a:ext cx="19751040" cy="4754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5"/>
          <p:cNvSpPr/>
          <p:nvPr/>
        </p:nvSpPr>
        <p:spPr>
          <a:xfrm>
            <a:off x="-8138160" y="4175760"/>
            <a:ext cx="7223760" cy="1837944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56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drag n’ drop</a:t>
            </a:r>
            <a:endParaRPr/>
          </a:p>
        </p:txBody>
      </p:sp>
      <p:sp>
        <p:nvSpPr>
          <p:cNvPr id="263" name="Google Shape;263;p35"/>
          <p:cNvSpPr/>
          <p:nvPr/>
        </p:nvSpPr>
        <p:spPr>
          <a:xfrm>
            <a:off x="-7955280" y="5982538"/>
            <a:ext cx="6644700" cy="31311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6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5"/>
          <p:cNvSpPr/>
          <p:nvPr/>
        </p:nvSpPr>
        <p:spPr>
          <a:xfrm>
            <a:off x="-7894320" y="9975418"/>
            <a:ext cx="6644640" cy="3130982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6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35"/>
          <p:cNvSpPr/>
          <p:nvPr/>
        </p:nvSpPr>
        <p:spPr>
          <a:xfrm>
            <a:off x="-7833360" y="14059738"/>
            <a:ext cx="6644640" cy="3130982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6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35"/>
          <p:cNvSpPr/>
          <p:nvPr/>
        </p:nvSpPr>
        <p:spPr>
          <a:xfrm>
            <a:off x="-7955280" y="17869738"/>
            <a:ext cx="6644640" cy="3130982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6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35"/>
          <p:cNvSpPr/>
          <p:nvPr/>
        </p:nvSpPr>
        <p:spPr>
          <a:xfrm>
            <a:off x="42031919" y="4175760"/>
            <a:ext cx="7223760" cy="1837944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56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drag n’ drop</a:t>
            </a:r>
            <a:endParaRPr/>
          </a:p>
        </p:txBody>
      </p:sp>
      <p:sp>
        <p:nvSpPr>
          <p:cNvPr id="268" name="Google Shape;268;p35"/>
          <p:cNvSpPr/>
          <p:nvPr/>
        </p:nvSpPr>
        <p:spPr>
          <a:xfrm>
            <a:off x="42214800" y="5982538"/>
            <a:ext cx="6644640" cy="3130982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6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35"/>
          <p:cNvSpPr/>
          <p:nvPr/>
        </p:nvSpPr>
        <p:spPr>
          <a:xfrm>
            <a:off x="42275759" y="9975418"/>
            <a:ext cx="6644640" cy="3130982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6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5"/>
          <p:cNvSpPr/>
          <p:nvPr/>
        </p:nvSpPr>
        <p:spPr>
          <a:xfrm>
            <a:off x="42336719" y="14059738"/>
            <a:ext cx="6644640" cy="3130982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6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5"/>
          <p:cNvSpPr/>
          <p:nvPr/>
        </p:nvSpPr>
        <p:spPr>
          <a:xfrm>
            <a:off x="42214800" y="17869738"/>
            <a:ext cx="6644640" cy="3130982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6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6"/>
          <p:cNvSpPr txBox="1"/>
          <p:nvPr/>
        </p:nvSpPr>
        <p:spPr>
          <a:xfrm>
            <a:off x="16002000" y="10210800"/>
            <a:ext cx="24003001" cy="32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  <p:sp>
        <p:nvSpPr>
          <p:cNvPr id="278" name="Google Shape;278;p36"/>
          <p:cNvSpPr txBox="1"/>
          <p:nvPr/>
        </p:nvSpPr>
        <p:spPr>
          <a:xfrm>
            <a:off x="16002000" y="14478000"/>
            <a:ext cx="24003001" cy="33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  <p:sp>
        <p:nvSpPr>
          <p:cNvPr id="279" name="Google Shape;279;p36"/>
          <p:cNvSpPr txBox="1"/>
          <p:nvPr/>
        </p:nvSpPr>
        <p:spPr>
          <a:xfrm>
            <a:off x="16002000" y="18745200"/>
            <a:ext cx="24003001" cy="33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  <p:sp>
        <p:nvSpPr>
          <p:cNvPr id="280" name="Google Shape;280;p36"/>
          <p:cNvSpPr txBox="1"/>
          <p:nvPr/>
        </p:nvSpPr>
        <p:spPr>
          <a:xfrm>
            <a:off x="16078200" y="23926800"/>
            <a:ext cx="24003001" cy="32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7"/>
          <p:cNvSpPr txBox="1"/>
          <p:nvPr/>
        </p:nvSpPr>
        <p:spPr>
          <a:xfrm>
            <a:off x="1171700" y="5635375"/>
            <a:ext cx="39057000" cy="21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8"/>
          <p:cNvSpPr txBox="1"/>
          <p:nvPr/>
        </p:nvSpPr>
        <p:spPr>
          <a:xfrm>
            <a:off x="15087600" y="3962400"/>
            <a:ext cx="25679400" cy="25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  <p:sp>
        <p:nvSpPr>
          <p:cNvPr id="293" name="Google Shape;293;p38"/>
          <p:cNvSpPr/>
          <p:nvPr/>
        </p:nvSpPr>
        <p:spPr>
          <a:xfrm>
            <a:off x="-8138160" y="21907500"/>
            <a:ext cx="7223760" cy="601980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56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drag n’ drop to circle your choice</a:t>
            </a:r>
            <a:endParaRPr/>
          </a:p>
        </p:txBody>
      </p:sp>
      <p:sp>
        <p:nvSpPr>
          <p:cNvPr id="294" name="Google Shape;294;p38"/>
          <p:cNvSpPr/>
          <p:nvPr/>
        </p:nvSpPr>
        <p:spPr>
          <a:xfrm>
            <a:off x="-7955280" y="24228209"/>
            <a:ext cx="6644640" cy="3130982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6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8"/>
          <p:cNvSpPr txBox="1"/>
          <p:nvPr/>
        </p:nvSpPr>
        <p:spPr>
          <a:xfrm>
            <a:off x="15011400" y="7620000"/>
            <a:ext cx="8610600" cy="58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  <p:sp>
        <p:nvSpPr>
          <p:cNvPr id="296" name="Google Shape;296;p38"/>
          <p:cNvSpPr txBox="1"/>
          <p:nvPr/>
        </p:nvSpPr>
        <p:spPr>
          <a:xfrm>
            <a:off x="23622000" y="7239000"/>
            <a:ext cx="17221200" cy="25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  <p:sp>
        <p:nvSpPr>
          <p:cNvPr id="297" name="Google Shape;297;p38"/>
          <p:cNvSpPr txBox="1"/>
          <p:nvPr/>
        </p:nvSpPr>
        <p:spPr>
          <a:xfrm>
            <a:off x="23980141" y="10515600"/>
            <a:ext cx="16863060" cy="1165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  <p:sp>
        <p:nvSpPr>
          <p:cNvPr id="298" name="Google Shape;298;p38"/>
          <p:cNvSpPr txBox="1"/>
          <p:nvPr/>
        </p:nvSpPr>
        <p:spPr>
          <a:xfrm>
            <a:off x="23980141" y="12207240"/>
            <a:ext cx="16863060" cy="1165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  <p:sp>
        <p:nvSpPr>
          <p:cNvPr id="299" name="Google Shape;299;p38"/>
          <p:cNvSpPr txBox="1"/>
          <p:nvPr/>
        </p:nvSpPr>
        <p:spPr>
          <a:xfrm>
            <a:off x="14935200" y="14554200"/>
            <a:ext cx="8610600" cy="58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  <p:sp>
        <p:nvSpPr>
          <p:cNvPr id="300" name="Google Shape;300;p38"/>
          <p:cNvSpPr txBox="1"/>
          <p:nvPr/>
        </p:nvSpPr>
        <p:spPr>
          <a:xfrm>
            <a:off x="23545800" y="14173200"/>
            <a:ext cx="17221200" cy="25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  <p:sp>
        <p:nvSpPr>
          <p:cNvPr id="301" name="Google Shape;301;p38"/>
          <p:cNvSpPr txBox="1"/>
          <p:nvPr/>
        </p:nvSpPr>
        <p:spPr>
          <a:xfrm>
            <a:off x="23903941" y="17449800"/>
            <a:ext cx="16863060" cy="1165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  <p:sp>
        <p:nvSpPr>
          <p:cNvPr id="302" name="Google Shape;302;p38"/>
          <p:cNvSpPr txBox="1"/>
          <p:nvPr/>
        </p:nvSpPr>
        <p:spPr>
          <a:xfrm>
            <a:off x="23903941" y="19141441"/>
            <a:ext cx="16863060" cy="1165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  <p:sp>
        <p:nvSpPr>
          <p:cNvPr id="303" name="Google Shape;303;p38"/>
          <p:cNvSpPr txBox="1"/>
          <p:nvPr/>
        </p:nvSpPr>
        <p:spPr>
          <a:xfrm>
            <a:off x="15011400" y="21488400"/>
            <a:ext cx="8610600" cy="58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  <p:sp>
        <p:nvSpPr>
          <p:cNvPr id="304" name="Google Shape;304;p38"/>
          <p:cNvSpPr txBox="1"/>
          <p:nvPr/>
        </p:nvSpPr>
        <p:spPr>
          <a:xfrm>
            <a:off x="23622000" y="21107400"/>
            <a:ext cx="17221200" cy="25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  <p:sp>
        <p:nvSpPr>
          <p:cNvPr id="305" name="Google Shape;305;p38"/>
          <p:cNvSpPr txBox="1"/>
          <p:nvPr/>
        </p:nvSpPr>
        <p:spPr>
          <a:xfrm>
            <a:off x="23980141" y="24384000"/>
            <a:ext cx="16863060" cy="1165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  <p:sp>
        <p:nvSpPr>
          <p:cNvPr id="306" name="Google Shape;306;p38"/>
          <p:cNvSpPr txBox="1"/>
          <p:nvPr/>
        </p:nvSpPr>
        <p:spPr>
          <a:xfrm>
            <a:off x="23980141" y="26075641"/>
            <a:ext cx="16863060" cy="1165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/>
        </p:nvSpPr>
        <p:spPr>
          <a:xfrm>
            <a:off x="1239520" y="22352000"/>
            <a:ext cx="30002481" cy="4592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7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/>
        </p:nvSpPr>
        <p:spPr>
          <a:xfrm>
            <a:off x="-1024899" y="8246046"/>
            <a:ext cx="15167808" cy="2527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8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  <p:sp>
        <p:nvSpPr>
          <p:cNvPr id="111" name="Google Shape;111;p17"/>
          <p:cNvSpPr txBox="1"/>
          <p:nvPr/>
        </p:nvSpPr>
        <p:spPr>
          <a:xfrm>
            <a:off x="-1024899" y="10298732"/>
            <a:ext cx="15167808" cy="2527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8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  <p:sp>
        <p:nvSpPr>
          <p:cNvPr id="112" name="Google Shape;112;p17"/>
          <p:cNvSpPr txBox="1"/>
          <p:nvPr/>
        </p:nvSpPr>
        <p:spPr>
          <a:xfrm>
            <a:off x="-1024899" y="12403690"/>
            <a:ext cx="15167808" cy="2527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8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  <p:sp>
        <p:nvSpPr>
          <p:cNvPr id="113" name="Google Shape;113;p17"/>
          <p:cNvSpPr txBox="1"/>
          <p:nvPr/>
        </p:nvSpPr>
        <p:spPr>
          <a:xfrm>
            <a:off x="-1024899" y="14420184"/>
            <a:ext cx="15167808" cy="2527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8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  <p:sp>
        <p:nvSpPr>
          <p:cNvPr id="114" name="Google Shape;114;p17"/>
          <p:cNvSpPr txBox="1"/>
          <p:nvPr/>
        </p:nvSpPr>
        <p:spPr>
          <a:xfrm>
            <a:off x="-1024899" y="16510534"/>
            <a:ext cx="15167808" cy="2527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8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  <p:sp>
        <p:nvSpPr>
          <p:cNvPr id="115" name="Google Shape;115;p17"/>
          <p:cNvSpPr txBox="1"/>
          <p:nvPr/>
        </p:nvSpPr>
        <p:spPr>
          <a:xfrm>
            <a:off x="-1024899" y="18628630"/>
            <a:ext cx="15167808" cy="2527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8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  <p:sp>
        <p:nvSpPr>
          <p:cNvPr id="116" name="Google Shape;116;p17"/>
          <p:cNvSpPr txBox="1"/>
          <p:nvPr/>
        </p:nvSpPr>
        <p:spPr>
          <a:xfrm>
            <a:off x="-1024899" y="20609830"/>
            <a:ext cx="15167808" cy="2527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8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  <p:sp>
        <p:nvSpPr>
          <p:cNvPr id="117" name="Google Shape;117;p17"/>
          <p:cNvSpPr txBox="1"/>
          <p:nvPr/>
        </p:nvSpPr>
        <p:spPr>
          <a:xfrm>
            <a:off x="-1024899" y="22692630"/>
            <a:ext cx="15167808" cy="2527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8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/>
        </p:nvSpPr>
        <p:spPr>
          <a:xfrm>
            <a:off x="11582400" y="10051385"/>
            <a:ext cx="10972800" cy="2527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8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  <p:sp>
        <p:nvSpPr>
          <p:cNvPr id="124" name="Google Shape;124;p18"/>
          <p:cNvSpPr txBox="1"/>
          <p:nvPr/>
        </p:nvSpPr>
        <p:spPr>
          <a:xfrm>
            <a:off x="12903200" y="12743785"/>
            <a:ext cx="8636000" cy="2527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8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  <p:sp>
        <p:nvSpPr>
          <p:cNvPr id="125" name="Google Shape;125;p18"/>
          <p:cNvSpPr txBox="1"/>
          <p:nvPr/>
        </p:nvSpPr>
        <p:spPr>
          <a:xfrm>
            <a:off x="19913600" y="15436184"/>
            <a:ext cx="10160000" cy="2527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8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  <p:sp>
        <p:nvSpPr>
          <p:cNvPr id="126" name="Google Shape;126;p18"/>
          <p:cNvSpPr txBox="1"/>
          <p:nvPr/>
        </p:nvSpPr>
        <p:spPr>
          <a:xfrm>
            <a:off x="22961600" y="18230184"/>
            <a:ext cx="8331200" cy="2527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8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  <p:sp>
        <p:nvSpPr>
          <p:cNvPr id="127" name="Google Shape;127;p18"/>
          <p:cNvSpPr txBox="1"/>
          <p:nvPr/>
        </p:nvSpPr>
        <p:spPr>
          <a:xfrm>
            <a:off x="12141200" y="19703384"/>
            <a:ext cx="8178800" cy="2527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8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  <p:sp>
        <p:nvSpPr>
          <p:cNvPr id="128" name="Google Shape;128;p18"/>
          <p:cNvSpPr txBox="1"/>
          <p:nvPr/>
        </p:nvSpPr>
        <p:spPr>
          <a:xfrm>
            <a:off x="17272000" y="21074984"/>
            <a:ext cx="9448800" cy="2527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8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/>
        </p:nvSpPr>
        <p:spPr>
          <a:xfrm>
            <a:off x="2682241" y="7452360"/>
            <a:ext cx="36941760" cy="3108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7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  <p:sp>
        <p:nvSpPr>
          <p:cNvPr id="135" name="Google Shape;135;p19"/>
          <p:cNvSpPr txBox="1"/>
          <p:nvPr/>
        </p:nvSpPr>
        <p:spPr>
          <a:xfrm>
            <a:off x="16581120" y="20055841"/>
            <a:ext cx="23957281" cy="6766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  <p:sp>
        <p:nvSpPr>
          <p:cNvPr id="136" name="Google Shape;136;p19"/>
          <p:cNvSpPr txBox="1"/>
          <p:nvPr/>
        </p:nvSpPr>
        <p:spPr>
          <a:xfrm>
            <a:off x="2590801" y="11734800"/>
            <a:ext cx="36941760" cy="3108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7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  <p:sp>
        <p:nvSpPr>
          <p:cNvPr id="137" name="Google Shape;137;p19"/>
          <p:cNvSpPr txBox="1"/>
          <p:nvPr/>
        </p:nvSpPr>
        <p:spPr>
          <a:xfrm>
            <a:off x="2682241" y="16337280"/>
            <a:ext cx="36941760" cy="3108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7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/>
          <p:nvPr/>
        </p:nvSpPr>
        <p:spPr>
          <a:xfrm>
            <a:off x="-4084320" y="0"/>
            <a:ext cx="3627120" cy="28079701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56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drag n’ drop</a:t>
            </a:r>
            <a:endParaRPr/>
          </a:p>
        </p:txBody>
      </p:sp>
      <p:sp>
        <p:nvSpPr>
          <p:cNvPr id="144" name="Google Shape;144;p20"/>
          <p:cNvSpPr txBox="1"/>
          <p:nvPr/>
        </p:nvSpPr>
        <p:spPr>
          <a:xfrm>
            <a:off x="27432000" y="18180052"/>
            <a:ext cx="11887199" cy="9328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565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  <p:pic>
        <p:nvPicPr>
          <p:cNvPr id="145" name="Google Shape;14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657600" y="5059680"/>
            <a:ext cx="2817341" cy="2969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657600" y="7949112"/>
            <a:ext cx="2817341" cy="2969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579341" y="10687926"/>
            <a:ext cx="2817341" cy="2969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657600" y="13596308"/>
            <a:ext cx="2817341" cy="2969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657600" y="16528055"/>
            <a:ext cx="2817341" cy="2969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657600" y="19112688"/>
            <a:ext cx="2817341" cy="2969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579341" y="21973420"/>
            <a:ext cx="2817341" cy="2969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657600" y="24759883"/>
            <a:ext cx="2817341" cy="2969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/>
          <p:nvPr/>
        </p:nvSpPr>
        <p:spPr>
          <a:xfrm>
            <a:off x="22067520" y="8046720"/>
            <a:ext cx="3108960" cy="2377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5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  <p:sp>
        <p:nvSpPr>
          <p:cNvPr id="159" name="Google Shape;159;p21"/>
          <p:cNvSpPr txBox="1"/>
          <p:nvPr/>
        </p:nvSpPr>
        <p:spPr>
          <a:xfrm>
            <a:off x="22037041" y="10881360"/>
            <a:ext cx="3108960" cy="2377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5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  <p:sp>
        <p:nvSpPr>
          <p:cNvPr id="160" name="Google Shape;160;p21"/>
          <p:cNvSpPr txBox="1"/>
          <p:nvPr/>
        </p:nvSpPr>
        <p:spPr>
          <a:xfrm>
            <a:off x="22006559" y="13594080"/>
            <a:ext cx="3108960" cy="2377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5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  <p:sp>
        <p:nvSpPr>
          <p:cNvPr id="161" name="Google Shape;161;p21"/>
          <p:cNvSpPr txBox="1"/>
          <p:nvPr/>
        </p:nvSpPr>
        <p:spPr>
          <a:xfrm>
            <a:off x="22037041" y="15819120"/>
            <a:ext cx="3108960" cy="2377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5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  <p:sp>
        <p:nvSpPr>
          <p:cNvPr id="162" name="Google Shape;162;p21"/>
          <p:cNvSpPr txBox="1"/>
          <p:nvPr/>
        </p:nvSpPr>
        <p:spPr>
          <a:xfrm>
            <a:off x="22067520" y="18044159"/>
            <a:ext cx="3108960" cy="2377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5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  <p:sp>
        <p:nvSpPr>
          <p:cNvPr id="163" name="Google Shape;163;p21"/>
          <p:cNvSpPr txBox="1"/>
          <p:nvPr/>
        </p:nvSpPr>
        <p:spPr>
          <a:xfrm>
            <a:off x="22037041" y="20939759"/>
            <a:ext cx="3108960" cy="2377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5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  <p:sp>
        <p:nvSpPr>
          <p:cNvPr id="164" name="Google Shape;164;p21"/>
          <p:cNvSpPr txBox="1"/>
          <p:nvPr/>
        </p:nvSpPr>
        <p:spPr>
          <a:xfrm>
            <a:off x="22006559" y="23835359"/>
            <a:ext cx="3108960" cy="2377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5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enter text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